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Chantilly (FR),Montagne du Luberon (FR),Massif Central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Chantilly (FR),Massif Central (FR),Montagne du Luberon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Malo (FR),Nice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Cap Ferret (FR),Biscarrosse (FR),La Baule Escoublac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Barèges (FR),La Mongie (FR),La Plagne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Barèges (FR),La Mongie (FR),Peyragudes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(NC),Mayotte (YT),Réunion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(NC),Guyane (GF)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(FR),Lyon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(FR),Lyon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(FR),Dijon (FR),Lyon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France La Clusa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France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France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hebdomadaire France Alpe d Hue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82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798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Franc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Franc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Franc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Franc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2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92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Lyon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France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Franc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Franc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358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55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France Val de Loi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Franc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France Ardech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Franc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France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5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Franc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France Fréju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hebdomadaire Franc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France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